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9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2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2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5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6817-0EC2-4C82-A092-4A8FD5911FE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7000" y="1228725"/>
            <a:ext cx="9012238" cy="5481791"/>
            <a:chOff x="3062" y="2931"/>
            <a:chExt cx="1437" cy="89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079" y="3293"/>
              <a:ext cx="475" cy="529"/>
            </a:xfrm>
            <a:custGeom>
              <a:avLst/>
              <a:gdLst>
                <a:gd name="T0" fmla="*/ 8 w 475"/>
                <a:gd name="T1" fmla="*/ 513 h 529"/>
                <a:gd name="T2" fmla="*/ 0 w 475"/>
                <a:gd name="T3" fmla="*/ 460 h 529"/>
                <a:gd name="T4" fmla="*/ 166 w 475"/>
                <a:gd name="T5" fmla="*/ 487 h 529"/>
                <a:gd name="T6" fmla="*/ 171 w 475"/>
                <a:gd name="T7" fmla="*/ 418 h 529"/>
                <a:gd name="T8" fmla="*/ 183 w 475"/>
                <a:gd name="T9" fmla="*/ 318 h 529"/>
                <a:gd name="T10" fmla="*/ 162 w 475"/>
                <a:gd name="T11" fmla="*/ 222 h 529"/>
                <a:gd name="T12" fmla="*/ 97 w 475"/>
                <a:gd name="T13" fmla="*/ 127 h 529"/>
                <a:gd name="T14" fmla="*/ 73 w 475"/>
                <a:gd name="T15" fmla="*/ 42 h 529"/>
                <a:gd name="T16" fmla="*/ 94 w 475"/>
                <a:gd name="T17" fmla="*/ 6 h 529"/>
                <a:gd name="T18" fmla="*/ 162 w 475"/>
                <a:gd name="T19" fmla="*/ 16 h 529"/>
                <a:gd name="T20" fmla="*/ 235 w 475"/>
                <a:gd name="T21" fmla="*/ 26 h 529"/>
                <a:gd name="T22" fmla="*/ 316 w 475"/>
                <a:gd name="T23" fmla="*/ 0 h 529"/>
                <a:gd name="T24" fmla="*/ 406 w 475"/>
                <a:gd name="T25" fmla="*/ 0 h 529"/>
                <a:gd name="T26" fmla="*/ 402 w 475"/>
                <a:gd name="T27" fmla="*/ 63 h 529"/>
                <a:gd name="T28" fmla="*/ 402 w 475"/>
                <a:gd name="T29" fmla="*/ 138 h 529"/>
                <a:gd name="T30" fmla="*/ 357 w 475"/>
                <a:gd name="T31" fmla="*/ 233 h 529"/>
                <a:gd name="T32" fmla="*/ 349 w 475"/>
                <a:gd name="T33" fmla="*/ 322 h 529"/>
                <a:gd name="T34" fmla="*/ 326 w 475"/>
                <a:gd name="T35" fmla="*/ 406 h 529"/>
                <a:gd name="T36" fmla="*/ 344 w 475"/>
                <a:gd name="T37" fmla="*/ 472 h 529"/>
                <a:gd name="T38" fmla="*/ 392 w 475"/>
                <a:gd name="T39" fmla="*/ 514 h 529"/>
                <a:gd name="T40" fmla="*/ 475 w 475"/>
                <a:gd name="T41" fmla="*/ 529 h 5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5" h="529">
                  <a:moveTo>
                    <a:pt x="8" y="513"/>
                  </a:moveTo>
                  <a:lnTo>
                    <a:pt x="0" y="460"/>
                  </a:lnTo>
                  <a:lnTo>
                    <a:pt x="166" y="487"/>
                  </a:lnTo>
                  <a:lnTo>
                    <a:pt x="171" y="418"/>
                  </a:lnTo>
                  <a:lnTo>
                    <a:pt x="183" y="318"/>
                  </a:lnTo>
                  <a:lnTo>
                    <a:pt x="162" y="222"/>
                  </a:lnTo>
                  <a:lnTo>
                    <a:pt x="97" y="127"/>
                  </a:lnTo>
                  <a:lnTo>
                    <a:pt x="73" y="42"/>
                  </a:lnTo>
                  <a:lnTo>
                    <a:pt x="94" y="6"/>
                  </a:lnTo>
                  <a:lnTo>
                    <a:pt x="162" y="16"/>
                  </a:lnTo>
                  <a:lnTo>
                    <a:pt x="235" y="26"/>
                  </a:lnTo>
                  <a:lnTo>
                    <a:pt x="316" y="0"/>
                  </a:lnTo>
                  <a:lnTo>
                    <a:pt x="406" y="0"/>
                  </a:lnTo>
                  <a:lnTo>
                    <a:pt x="402" y="63"/>
                  </a:lnTo>
                  <a:lnTo>
                    <a:pt x="402" y="138"/>
                  </a:lnTo>
                  <a:lnTo>
                    <a:pt x="357" y="233"/>
                  </a:lnTo>
                  <a:lnTo>
                    <a:pt x="349" y="322"/>
                  </a:lnTo>
                  <a:lnTo>
                    <a:pt x="326" y="406"/>
                  </a:lnTo>
                  <a:lnTo>
                    <a:pt x="344" y="472"/>
                  </a:lnTo>
                  <a:lnTo>
                    <a:pt x="392" y="514"/>
                  </a:lnTo>
                  <a:lnTo>
                    <a:pt x="475" y="529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50000">
                  <a:srgbClr val="ECFAA4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3294" y="3177"/>
              <a:ext cx="52" cy="199"/>
            </a:xfrm>
            <a:custGeom>
              <a:avLst/>
              <a:gdLst>
                <a:gd name="T0" fmla="*/ 4 w 86"/>
                <a:gd name="T1" fmla="*/ 199 h 199"/>
                <a:gd name="T2" fmla="*/ 3 w 86"/>
                <a:gd name="T3" fmla="*/ 84 h 199"/>
                <a:gd name="T4" fmla="*/ 0 w 86"/>
                <a:gd name="T5" fmla="*/ 7 h 199"/>
                <a:gd name="T6" fmla="*/ 10 w 86"/>
                <a:gd name="T7" fmla="*/ 0 h 199"/>
                <a:gd name="T8" fmla="*/ 9 w 86"/>
                <a:gd name="T9" fmla="*/ 78 h 199"/>
                <a:gd name="T10" fmla="*/ 11 w 86"/>
                <a:gd name="T11" fmla="*/ 186 h 199"/>
                <a:gd name="T12" fmla="*/ 4 w 86"/>
                <a:gd name="T13" fmla="*/ 199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199">
                  <a:moveTo>
                    <a:pt x="31" y="199"/>
                  </a:moveTo>
                  <a:lnTo>
                    <a:pt x="23" y="84"/>
                  </a:lnTo>
                  <a:lnTo>
                    <a:pt x="0" y="7"/>
                  </a:lnTo>
                  <a:lnTo>
                    <a:pt x="74" y="0"/>
                  </a:lnTo>
                  <a:lnTo>
                    <a:pt x="68" y="78"/>
                  </a:lnTo>
                  <a:lnTo>
                    <a:pt x="86" y="186"/>
                  </a:lnTo>
                  <a:lnTo>
                    <a:pt x="31" y="19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062" y="2931"/>
              <a:ext cx="1437" cy="326"/>
            </a:xfrm>
            <a:custGeom>
              <a:avLst/>
              <a:gdLst>
                <a:gd name="T0" fmla="*/ 46 w 2721"/>
                <a:gd name="T1" fmla="*/ 105 h 473"/>
                <a:gd name="T2" fmla="*/ 22 w 2721"/>
                <a:gd name="T3" fmla="*/ 97 h 473"/>
                <a:gd name="T4" fmla="*/ 2 w 2721"/>
                <a:gd name="T5" fmla="*/ 45 h 473"/>
                <a:gd name="T6" fmla="*/ 8 w 2721"/>
                <a:gd name="T7" fmla="*/ 19 h 473"/>
                <a:gd name="T8" fmla="*/ 37 w 2721"/>
                <a:gd name="T9" fmla="*/ 9 h 473"/>
                <a:gd name="T10" fmla="*/ 88 w 2721"/>
                <a:gd name="T11" fmla="*/ 1 h 473"/>
                <a:gd name="T12" fmla="*/ 86 w 2721"/>
                <a:gd name="T13" fmla="*/ 13 h 473"/>
                <a:gd name="T14" fmla="*/ 120 w 2721"/>
                <a:gd name="T15" fmla="*/ 6 h 473"/>
                <a:gd name="T16" fmla="*/ 186 w 2721"/>
                <a:gd name="T17" fmla="*/ 12 h 473"/>
                <a:gd name="T18" fmla="*/ 141 w 2721"/>
                <a:gd name="T19" fmla="*/ 33 h 473"/>
                <a:gd name="T20" fmla="*/ 208 w 2721"/>
                <a:gd name="T21" fmla="*/ 48 h 473"/>
                <a:gd name="T22" fmla="*/ 116 w 2721"/>
                <a:gd name="T23" fmla="*/ 47 h 473"/>
                <a:gd name="T24" fmla="*/ 88 w 2721"/>
                <a:gd name="T25" fmla="*/ 71 h 473"/>
                <a:gd name="T26" fmla="*/ 46 w 2721"/>
                <a:gd name="T27" fmla="*/ 103 h 4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21" h="473">
                  <a:moveTo>
                    <a:pt x="592" y="465"/>
                  </a:moveTo>
                  <a:cubicBezTo>
                    <a:pt x="480" y="469"/>
                    <a:pt x="368" y="473"/>
                    <a:pt x="274" y="429"/>
                  </a:cubicBezTo>
                  <a:cubicBezTo>
                    <a:pt x="180" y="385"/>
                    <a:pt x="56" y="258"/>
                    <a:pt x="28" y="201"/>
                  </a:cubicBezTo>
                  <a:cubicBezTo>
                    <a:pt x="0" y="144"/>
                    <a:pt x="30" y="114"/>
                    <a:pt x="106" y="87"/>
                  </a:cubicBezTo>
                  <a:cubicBezTo>
                    <a:pt x="182" y="60"/>
                    <a:pt x="313" y="53"/>
                    <a:pt x="484" y="39"/>
                  </a:cubicBezTo>
                  <a:cubicBezTo>
                    <a:pt x="655" y="25"/>
                    <a:pt x="1029" y="0"/>
                    <a:pt x="1132" y="3"/>
                  </a:cubicBezTo>
                  <a:cubicBezTo>
                    <a:pt x="1235" y="6"/>
                    <a:pt x="1033" y="53"/>
                    <a:pt x="1102" y="57"/>
                  </a:cubicBezTo>
                  <a:cubicBezTo>
                    <a:pt x="1171" y="61"/>
                    <a:pt x="1331" y="28"/>
                    <a:pt x="1546" y="27"/>
                  </a:cubicBezTo>
                  <a:cubicBezTo>
                    <a:pt x="1761" y="26"/>
                    <a:pt x="2348" y="31"/>
                    <a:pt x="2392" y="51"/>
                  </a:cubicBezTo>
                  <a:cubicBezTo>
                    <a:pt x="2436" y="71"/>
                    <a:pt x="1764" y="120"/>
                    <a:pt x="1810" y="147"/>
                  </a:cubicBezTo>
                  <a:cubicBezTo>
                    <a:pt x="1856" y="174"/>
                    <a:pt x="2721" y="203"/>
                    <a:pt x="2668" y="213"/>
                  </a:cubicBezTo>
                  <a:cubicBezTo>
                    <a:pt x="2615" y="223"/>
                    <a:pt x="1748" y="190"/>
                    <a:pt x="1492" y="207"/>
                  </a:cubicBezTo>
                  <a:cubicBezTo>
                    <a:pt x="1236" y="224"/>
                    <a:pt x="1281" y="273"/>
                    <a:pt x="1132" y="315"/>
                  </a:cubicBezTo>
                  <a:cubicBezTo>
                    <a:pt x="983" y="357"/>
                    <a:pt x="709" y="429"/>
                    <a:pt x="598" y="459"/>
                  </a:cubicBezTo>
                </a:path>
              </a:pathLst>
            </a:custGeom>
            <a:gradFill rotWithShape="1">
              <a:gsLst>
                <a:gs pos="0">
                  <a:srgbClr val="ECFAA4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197" y="3041"/>
              <a:ext cx="279" cy="219"/>
            </a:xfrm>
            <a:custGeom>
              <a:avLst/>
              <a:gdLst>
                <a:gd name="T0" fmla="*/ 7 w 624"/>
                <a:gd name="T1" fmla="*/ 0 h 396"/>
                <a:gd name="T2" fmla="*/ 8 w 624"/>
                <a:gd name="T3" fmla="*/ 15 h 396"/>
                <a:gd name="T4" fmla="*/ 0 w 624"/>
                <a:gd name="T5" fmla="*/ 9 h 396"/>
                <a:gd name="T6" fmla="*/ 8 w 624"/>
                <a:gd name="T7" fmla="*/ 19 h 396"/>
                <a:gd name="T8" fmla="*/ 2 w 624"/>
                <a:gd name="T9" fmla="*/ 30 h 396"/>
                <a:gd name="T10" fmla="*/ 9 w 624"/>
                <a:gd name="T11" fmla="*/ 23 h 396"/>
                <a:gd name="T12" fmla="*/ 12 w 624"/>
                <a:gd name="T13" fmla="*/ 37 h 396"/>
                <a:gd name="T14" fmla="*/ 10 w 624"/>
                <a:gd name="T15" fmla="*/ 22 h 396"/>
                <a:gd name="T16" fmla="*/ 25 w 624"/>
                <a:gd name="T17" fmla="*/ 27 h 396"/>
                <a:gd name="T18" fmla="*/ 12 w 624"/>
                <a:gd name="T19" fmla="*/ 17 h 396"/>
                <a:gd name="T20" fmla="*/ 15 w 624"/>
                <a:gd name="T21" fmla="*/ 10 h 396"/>
                <a:gd name="T22" fmla="*/ 11 w 624"/>
                <a:gd name="T23" fmla="*/ 15 h 396"/>
                <a:gd name="T24" fmla="*/ 7 w 624"/>
                <a:gd name="T25" fmla="*/ 0 h 3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24" h="396">
                  <a:moveTo>
                    <a:pt x="168" y="0"/>
                  </a:moveTo>
                  <a:lnTo>
                    <a:pt x="204" y="168"/>
                  </a:lnTo>
                  <a:lnTo>
                    <a:pt x="0" y="102"/>
                  </a:lnTo>
                  <a:lnTo>
                    <a:pt x="198" y="210"/>
                  </a:lnTo>
                  <a:lnTo>
                    <a:pt x="48" y="318"/>
                  </a:lnTo>
                  <a:lnTo>
                    <a:pt x="234" y="240"/>
                  </a:lnTo>
                  <a:lnTo>
                    <a:pt x="288" y="396"/>
                  </a:lnTo>
                  <a:lnTo>
                    <a:pt x="258" y="228"/>
                  </a:lnTo>
                  <a:lnTo>
                    <a:pt x="624" y="288"/>
                  </a:lnTo>
                  <a:lnTo>
                    <a:pt x="294" y="180"/>
                  </a:lnTo>
                  <a:lnTo>
                    <a:pt x="372" y="108"/>
                  </a:lnTo>
                  <a:lnTo>
                    <a:pt x="264" y="16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174" y="3308"/>
              <a:ext cx="278" cy="98"/>
            </a:xfrm>
            <a:custGeom>
              <a:avLst/>
              <a:gdLst>
                <a:gd name="T0" fmla="*/ 20 w 245"/>
                <a:gd name="T1" fmla="*/ 22 h 98"/>
                <a:gd name="T2" fmla="*/ 109 w 245"/>
                <a:gd name="T3" fmla="*/ 55 h 98"/>
                <a:gd name="T4" fmla="*/ 238 w 245"/>
                <a:gd name="T5" fmla="*/ 52 h 98"/>
                <a:gd name="T6" fmla="*/ 389 w 245"/>
                <a:gd name="T7" fmla="*/ 4 h 98"/>
                <a:gd name="T8" fmla="*/ 354 w 245"/>
                <a:gd name="T9" fmla="*/ 28 h 98"/>
                <a:gd name="T10" fmla="*/ 248 w 245"/>
                <a:gd name="T11" fmla="*/ 85 h 98"/>
                <a:gd name="T12" fmla="*/ 75 w 245"/>
                <a:gd name="T13" fmla="*/ 85 h 98"/>
                <a:gd name="T14" fmla="*/ 0 w 245"/>
                <a:gd name="T15" fmla="*/ 4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5" h="98">
                  <a:moveTo>
                    <a:pt x="12" y="22"/>
                  </a:moveTo>
                  <a:cubicBezTo>
                    <a:pt x="28" y="36"/>
                    <a:pt x="44" y="50"/>
                    <a:pt x="66" y="55"/>
                  </a:cubicBezTo>
                  <a:cubicBezTo>
                    <a:pt x="88" y="60"/>
                    <a:pt x="116" y="60"/>
                    <a:pt x="144" y="52"/>
                  </a:cubicBezTo>
                  <a:cubicBezTo>
                    <a:pt x="172" y="44"/>
                    <a:pt x="223" y="8"/>
                    <a:pt x="234" y="4"/>
                  </a:cubicBezTo>
                  <a:cubicBezTo>
                    <a:pt x="245" y="0"/>
                    <a:pt x="227" y="15"/>
                    <a:pt x="213" y="28"/>
                  </a:cubicBezTo>
                  <a:cubicBezTo>
                    <a:pt x="199" y="41"/>
                    <a:pt x="178" y="76"/>
                    <a:pt x="150" y="85"/>
                  </a:cubicBezTo>
                  <a:cubicBezTo>
                    <a:pt x="122" y="94"/>
                    <a:pt x="70" y="98"/>
                    <a:pt x="45" y="85"/>
                  </a:cubicBezTo>
                  <a:cubicBezTo>
                    <a:pt x="20" y="72"/>
                    <a:pt x="10" y="38"/>
                    <a:pt x="0" y="4"/>
                  </a:cubicBezTo>
                </a:path>
              </a:pathLst>
            </a:custGeom>
            <a:solidFill>
              <a:srgbClr val="FFCC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2003" y="3128714"/>
            <a:ext cx="10457597" cy="2283944"/>
          </a:xfrm>
        </p:spPr>
        <p:txBody>
          <a:bodyPr>
            <a:normAutofit fontScale="55000" lnSpcReduction="20000"/>
          </a:bodyPr>
          <a:lstStyle/>
          <a:p>
            <a:r>
              <a:rPr lang="nl-NL" sz="6200" dirty="0"/>
              <a:t/>
            </a:r>
            <a:br>
              <a:rPr lang="nl-NL" sz="6200" dirty="0"/>
            </a:br>
            <a: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  <a:t/>
            </a:r>
            <a:b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</a:br>
            <a: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  <a:t/>
            </a:r>
            <a:b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</a:br>
            <a:endParaRPr lang="en-US" sz="9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161935" y="395455"/>
            <a:ext cx="513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Adrian </a:t>
            </a:r>
            <a:r>
              <a:rPr lang="cs-CZ" sz="2400" b="1" dirty="0" err="1" smtClean="0"/>
              <a:t>Bejan</a:t>
            </a:r>
            <a:r>
              <a:rPr lang="cs-CZ" sz="2400" b="1" dirty="0" smtClean="0"/>
              <a:t> and EGM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70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35" y="1575465"/>
            <a:ext cx="8685418" cy="90487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03" y="1165890"/>
            <a:ext cx="4076700" cy="409575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5949" y="2592877"/>
            <a:ext cx="5114925" cy="619125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9469" y="4055805"/>
            <a:ext cx="6614150" cy="1580228"/>
          </a:xfrm>
          <a:prstGeom prst="rect">
            <a:avLst/>
          </a:prstGeom>
        </p:spPr>
      </p:pic>
      <p:pic>
        <p:nvPicPr>
          <p:cNvPr id="19" name="Picture 6" descr="BWagner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265" y="0"/>
            <a:ext cx="318073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7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918" y="2580352"/>
            <a:ext cx="5114925" cy="619125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528" y="969585"/>
            <a:ext cx="7443019" cy="5610483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37298"/>
            <a:ext cx="5715000" cy="103822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8211" y="4122197"/>
            <a:ext cx="3095625" cy="1009650"/>
          </a:xfrm>
          <a:prstGeom prst="rect">
            <a:avLst/>
          </a:prstGeom>
        </p:spPr>
      </p:pic>
      <p:sp>
        <p:nvSpPr>
          <p:cNvPr id="3" name="Oválný bublinový popisek 2"/>
          <p:cNvSpPr/>
          <p:nvPr/>
        </p:nvSpPr>
        <p:spPr>
          <a:xfrm>
            <a:off x="265472" y="2375523"/>
            <a:ext cx="1666568" cy="524715"/>
          </a:xfrm>
          <a:prstGeom prst="wedgeEllipseCallout">
            <a:avLst>
              <a:gd name="adj1" fmla="val 54143"/>
              <a:gd name="adj2" fmla="val -91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Nusselt</a:t>
            </a:r>
            <a:endParaRPr lang="en-US" dirty="0"/>
          </a:p>
        </p:txBody>
      </p:sp>
      <p:sp>
        <p:nvSpPr>
          <p:cNvPr id="13" name="Oválný bublinový popisek 12"/>
          <p:cNvSpPr/>
          <p:nvPr/>
        </p:nvSpPr>
        <p:spPr>
          <a:xfrm>
            <a:off x="3067665" y="2900238"/>
            <a:ext cx="943896" cy="524715"/>
          </a:xfrm>
          <a:prstGeom prst="wedgeEllipseCallout">
            <a:avLst>
              <a:gd name="adj1" fmla="val 89541"/>
              <a:gd name="adj2" fmla="val -240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Drag</a:t>
            </a:r>
            <a:endParaRPr lang="en-US" dirty="0"/>
          </a:p>
        </p:txBody>
      </p:sp>
      <p:sp>
        <p:nvSpPr>
          <p:cNvPr id="19" name="Oválný bublinový popisek 18"/>
          <p:cNvSpPr/>
          <p:nvPr/>
        </p:nvSpPr>
        <p:spPr>
          <a:xfrm>
            <a:off x="1187245" y="3832356"/>
            <a:ext cx="2116394" cy="524715"/>
          </a:xfrm>
          <a:prstGeom prst="wedgeEllipseCallout">
            <a:avLst>
              <a:gd name="adj1" fmla="val 703"/>
              <a:gd name="adj2" fmla="val -4424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Duty </a:t>
            </a:r>
            <a:r>
              <a:rPr lang="cs-CZ" dirty="0" err="1" smtClean="0"/>
              <a:t>number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6636" y="5599317"/>
            <a:ext cx="2042345" cy="41741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6636" y="6016731"/>
            <a:ext cx="1985507" cy="3955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64251" y="6446793"/>
            <a:ext cx="1347310" cy="383827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474839" y="5599317"/>
            <a:ext cx="118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cylinder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74838" y="6016731"/>
            <a:ext cx="119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sphere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74838" y="6446793"/>
            <a:ext cx="100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10" y="1882631"/>
            <a:ext cx="6667961" cy="109964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07" y="1235709"/>
            <a:ext cx="1847850" cy="4286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5453" y="3115046"/>
            <a:ext cx="4662795" cy="62790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307" y="4549724"/>
            <a:ext cx="2705100" cy="2952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239" y="4436038"/>
            <a:ext cx="4101627" cy="519420"/>
          </a:xfrm>
          <a:prstGeom prst="rect">
            <a:avLst/>
          </a:prstGeom>
        </p:spPr>
      </p:pic>
      <p:pic>
        <p:nvPicPr>
          <p:cNvPr id="13" name="Picture 6" descr="BWagner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265" y="0"/>
            <a:ext cx="318073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3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29" y="1546926"/>
            <a:ext cx="3086100" cy="7143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9425" y="1361496"/>
            <a:ext cx="4103011" cy="328382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2436" y="346739"/>
            <a:ext cx="4122441" cy="447555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8878" y="4693286"/>
            <a:ext cx="57816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87" y="1670219"/>
            <a:ext cx="3743325" cy="7239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013" y="2394119"/>
            <a:ext cx="6181725" cy="15621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095013" y="2394119"/>
            <a:ext cx="1193877" cy="304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26" y="4659380"/>
            <a:ext cx="5743575" cy="9144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946787" y="5573780"/>
            <a:ext cx="532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Fouling</a:t>
            </a:r>
            <a:r>
              <a:rPr lang="cs-CZ" dirty="0" smtClean="0"/>
              <a:t> = </a:t>
            </a:r>
            <a:r>
              <a:rPr lang="cs-CZ" dirty="0" err="1" smtClean="0"/>
              <a:t>cleaning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, </a:t>
            </a:r>
            <a:r>
              <a:rPr lang="cs-CZ" dirty="0" err="1" smtClean="0"/>
              <a:t>defrosting</a:t>
            </a:r>
            <a:r>
              <a:rPr lang="cs-CZ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7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13" name="Picture 6" descr="BWagn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265" y="0"/>
            <a:ext cx="318073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9453"/>
            <a:ext cx="8967788" cy="107498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" y="3744974"/>
            <a:ext cx="8725540" cy="7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72" y="1326433"/>
            <a:ext cx="6419850" cy="4000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862" y="1326433"/>
            <a:ext cx="2962275" cy="2857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572" y="1726483"/>
            <a:ext cx="6648450" cy="35433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0174" y="3281362"/>
            <a:ext cx="3381375" cy="2952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9326" y="3690937"/>
            <a:ext cx="1238250" cy="333375"/>
          </a:xfrm>
          <a:prstGeom prst="rect">
            <a:avLst/>
          </a:prstGeom>
        </p:spPr>
      </p:pic>
      <p:sp>
        <p:nvSpPr>
          <p:cNvPr id="14" name="Volný tvar 13"/>
          <p:cNvSpPr/>
          <p:nvPr/>
        </p:nvSpPr>
        <p:spPr>
          <a:xfrm>
            <a:off x="1935671" y="3554361"/>
            <a:ext cx="3624471" cy="361554"/>
          </a:xfrm>
          <a:custGeom>
            <a:avLst/>
            <a:gdLst>
              <a:gd name="connsiteX0" fmla="*/ 3624471 w 3624471"/>
              <a:gd name="connsiteY0" fmla="*/ 29497 h 639284"/>
              <a:gd name="connsiteX1" fmla="*/ 2562587 w 3624471"/>
              <a:gd name="connsiteY1" fmla="*/ 442452 h 639284"/>
              <a:gd name="connsiteX2" fmla="*/ 1028755 w 3624471"/>
              <a:gd name="connsiteY2" fmla="*/ 634181 h 639284"/>
              <a:gd name="connsiteX3" fmla="*/ 99606 w 3624471"/>
              <a:gd name="connsiteY3" fmla="*/ 530942 h 639284"/>
              <a:gd name="connsiteX4" fmla="*/ 70110 w 3624471"/>
              <a:gd name="connsiteY4" fmla="*/ 0 h 63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4471" h="639284">
                <a:moveTo>
                  <a:pt x="3624471" y="29497"/>
                </a:moveTo>
                <a:cubicBezTo>
                  <a:pt x="3309838" y="185584"/>
                  <a:pt x="2995206" y="341671"/>
                  <a:pt x="2562587" y="442452"/>
                </a:cubicBezTo>
                <a:cubicBezTo>
                  <a:pt x="2129968" y="543233"/>
                  <a:pt x="1439252" y="619433"/>
                  <a:pt x="1028755" y="634181"/>
                </a:cubicBezTo>
                <a:cubicBezTo>
                  <a:pt x="618258" y="648929"/>
                  <a:pt x="259380" y="636639"/>
                  <a:pt x="99606" y="530942"/>
                </a:cubicBezTo>
                <a:cubicBezTo>
                  <a:pt x="-60168" y="425245"/>
                  <a:pt x="4971" y="212622"/>
                  <a:pt x="70110" y="0"/>
                </a:cubicBezTo>
              </a:path>
            </a:pathLst>
          </a:custGeom>
          <a:noFill/>
          <a:ln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211" y="4363590"/>
            <a:ext cx="4743450" cy="838200"/>
          </a:xfrm>
          <a:prstGeom prst="rect">
            <a:avLst/>
          </a:prstGeom>
        </p:spPr>
      </p:pic>
      <p:sp>
        <p:nvSpPr>
          <p:cNvPr id="16" name="Volný tvar 15"/>
          <p:cNvSpPr/>
          <p:nvPr/>
        </p:nvSpPr>
        <p:spPr>
          <a:xfrm flipH="1">
            <a:off x="1089052" y="3594213"/>
            <a:ext cx="3637369" cy="1044303"/>
          </a:xfrm>
          <a:custGeom>
            <a:avLst/>
            <a:gdLst>
              <a:gd name="connsiteX0" fmla="*/ 3624471 w 3624471"/>
              <a:gd name="connsiteY0" fmla="*/ 29497 h 639284"/>
              <a:gd name="connsiteX1" fmla="*/ 2562587 w 3624471"/>
              <a:gd name="connsiteY1" fmla="*/ 442452 h 639284"/>
              <a:gd name="connsiteX2" fmla="*/ 1028755 w 3624471"/>
              <a:gd name="connsiteY2" fmla="*/ 634181 h 639284"/>
              <a:gd name="connsiteX3" fmla="*/ 99606 w 3624471"/>
              <a:gd name="connsiteY3" fmla="*/ 530942 h 639284"/>
              <a:gd name="connsiteX4" fmla="*/ 70110 w 3624471"/>
              <a:gd name="connsiteY4" fmla="*/ 0 h 639284"/>
              <a:gd name="connsiteX0" fmla="*/ 12288195 w 12288195"/>
              <a:gd name="connsiteY0" fmla="*/ 0 h 652976"/>
              <a:gd name="connsiteX1" fmla="*/ 2562587 w 12288195"/>
              <a:gd name="connsiteY1" fmla="*/ 456144 h 652976"/>
              <a:gd name="connsiteX2" fmla="*/ 1028755 w 12288195"/>
              <a:gd name="connsiteY2" fmla="*/ 647873 h 652976"/>
              <a:gd name="connsiteX3" fmla="*/ 99606 w 12288195"/>
              <a:gd name="connsiteY3" fmla="*/ 544634 h 652976"/>
              <a:gd name="connsiteX4" fmla="*/ 70110 w 12288195"/>
              <a:gd name="connsiteY4" fmla="*/ 13692 h 652976"/>
              <a:gd name="connsiteX0" fmla="*/ 12288195 w 12288195"/>
              <a:gd name="connsiteY0" fmla="*/ 0 h 661951"/>
              <a:gd name="connsiteX1" fmla="*/ 7598937 w 12288195"/>
              <a:gd name="connsiteY1" fmla="*/ 326579 h 661951"/>
              <a:gd name="connsiteX2" fmla="*/ 1028755 w 12288195"/>
              <a:gd name="connsiteY2" fmla="*/ 647873 h 661951"/>
              <a:gd name="connsiteX3" fmla="*/ 99606 w 12288195"/>
              <a:gd name="connsiteY3" fmla="*/ 544634 h 661951"/>
              <a:gd name="connsiteX4" fmla="*/ 70110 w 12288195"/>
              <a:gd name="connsiteY4" fmla="*/ 13692 h 661951"/>
              <a:gd name="connsiteX0" fmla="*/ 12288195 w 12288195"/>
              <a:gd name="connsiteY0" fmla="*/ 0 h 665547"/>
              <a:gd name="connsiteX1" fmla="*/ 9457592 w 12288195"/>
              <a:gd name="connsiteY1" fmla="*/ 276193 h 665547"/>
              <a:gd name="connsiteX2" fmla="*/ 1028755 w 12288195"/>
              <a:gd name="connsiteY2" fmla="*/ 647873 h 665547"/>
              <a:gd name="connsiteX3" fmla="*/ 99606 w 12288195"/>
              <a:gd name="connsiteY3" fmla="*/ 544634 h 665547"/>
              <a:gd name="connsiteX4" fmla="*/ 70110 w 12288195"/>
              <a:gd name="connsiteY4" fmla="*/ 13692 h 665547"/>
              <a:gd name="connsiteX0" fmla="*/ 12288195 w 12288195"/>
              <a:gd name="connsiteY0" fmla="*/ 0 h 544634"/>
              <a:gd name="connsiteX1" fmla="*/ 9457592 w 12288195"/>
              <a:gd name="connsiteY1" fmla="*/ 276193 h 544634"/>
              <a:gd name="connsiteX2" fmla="*/ 99606 w 12288195"/>
              <a:gd name="connsiteY2" fmla="*/ 544634 h 544634"/>
              <a:gd name="connsiteX3" fmla="*/ 70110 w 12288195"/>
              <a:gd name="connsiteY3" fmla="*/ 13692 h 544634"/>
              <a:gd name="connsiteX0" fmla="*/ 12218546 w 12218546"/>
              <a:gd name="connsiteY0" fmla="*/ 0 h 350286"/>
              <a:gd name="connsiteX1" fmla="*/ 9387943 w 12218546"/>
              <a:gd name="connsiteY1" fmla="*/ 276193 h 350286"/>
              <a:gd name="connsiteX2" fmla="*/ 6954941 w 12218546"/>
              <a:gd name="connsiteY2" fmla="*/ 350286 h 350286"/>
              <a:gd name="connsiteX3" fmla="*/ 461 w 12218546"/>
              <a:gd name="connsiteY3" fmla="*/ 13692 h 350286"/>
              <a:gd name="connsiteX0" fmla="*/ 5318910 w 5318910"/>
              <a:gd name="connsiteY0" fmla="*/ 7902 h 374800"/>
              <a:gd name="connsiteX1" fmla="*/ 2488307 w 5318910"/>
              <a:gd name="connsiteY1" fmla="*/ 284095 h 374800"/>
              <a:gd name="connsiteX2" fmla="*/ 55305 w 5318910"/>
              <a:gd name="connsiteY2" fmla="*/ 358188 h 374800"/>
              <a:gd name="connsiteX3" fmla="*/ 4942248 w 5318910"/>
              <a:gd name="connsiteY3" fmla="*/ 0 h 374800"/>
              <a:gd name="connsiteX0" fmla="*/ 5318908 w 5318908"/>
              <a:gd name="connsiteY0" fmla="*/ 7902 h 374800"/>
              <a:gd name="connsiteX1" fmla="*/ 2488305 w 5318908"/>
              <a:gd name="connsiteY1" fmla="*/ 284095 h 374800"/>
              <a:gd name="connsiteX2" fmla="*/ 55303 w 5318908"/>
              <a:gd name="connsiteY2" fmla="*/ 358188 h 374800"/>
              <a:gd name="connsiteX3" fmla="*/ 4942246 w 5318908"/>
              <a:gd name="connsiteY3" fmla="*/ 0 h 374800"/>
              <a:gd name="connsiteX0" fmla="*/ 18017 w 6296535"/>
              <a:gd name="connsiteY0" fmla="*/ 439785 h 484874"/>
              <a:gd name="connsiteX1" fmla="*/ 3842595 w 6296535"/>
              <a:gd name="connsiteY1" fmla="*/ 284095 h 484874"/>
              <a:gd name="connsiteX2" fmla="*/ 1409593 w 6296535"/>
              <a:gd name="connsiteY2" fmla="*/ 358188 h 484874"/>
              <a:gd name="connsiteX3" fmla="*/ 6296536 w 6296535"/>
              <a:gd name="connsiteY3" fmla="*/ 0 h 484874"/>
              <a:gd name="connsiteX0" fmla="*/ 18017 w 6296537"/>
              <a:gd name="connsiteY0" fmla="*/ 439785 h 484874"/>
              <a:gd name="connsiteX1" fmla="*/ 3842595 w 6296537"/>
              <a:gd name="connsiteY1" fmla="*/ 284095 h 484874"/>
              <a:gd name="connsiteX2" fmla="*/ 1409592 w 6296537"/>
              <a:gd name="connsiteY2" fmla="*/ 358188 h 484874"/>
              <a:gd name="connsiteX3" fmla="*/ 6296536 w 6296537"/>
              <a:gd name="connsiteY3" fmla="*/ 0 h 484874"/>
              <a:gd name="connsiteX0" fmla="*/ 22358 w 6300876"/>
              <a:gd name="connsiteY0" fmla="*/ 439785 h 491727"/>
              <a:gd name="connsiteX1" fmla="*/ 3846936 w 6300876"/>
              <a:gd name="connsiteY1" fmla="*/ 284095 h 491727"/>
              <a:gd name="connsiteX2" fmla="*/ 6300877 w 6300876"/>
              <a:gd name="connsiteY2" fmla="*/ 0 h 491727"/>
              <a:gd name="connsiteX0" fmla="*/ 20230 w 6718448"/>
              <a:gd name="connsiteY0" fmla="*/ 461379 h 510825"/>
              <a:gd name="connsiteX1" fmla="*/ 4264506 w 6718448"/>
              <a:gd name="connsiteY1" fmla="*/ 284095 h 510825"/>
              <a:gd name="connsiteX2" fmla="*/ 6718447 w 6718448"/>
              <a:gd name="connsiteY2" fmla="*/ 0 h 510825"/>
              <a:gd name="connsiteX0" fmla="*/ 22828 w 6721044"/>
              <a:gd name="connsiteY0" fmla="*/ 461379 h 520868"/>
              <a:gd name="connsiteX1" fmla="*/ 3847406 w 6721044"/>
              <a:gd name="connsiteY1" fmla="*/ 348878 h 520868"/>
              <a:gd name="connsiteX2" fmla="*/ 6721045 w 6721044"/>
              <a:gd name="connsiteY2" fmla="*/ 0 h 520868"/>
              <a:gd name="connsiteX0" fmla="*/ 16430 w 8237418"/>
              <a:gd name="connsiteY0" fmla="*/ 288625 h 395395"/>
              <a:gd name="connsiteX1" fmla="*/ 5363780 w 8237418"/>
              <a:gd name="connsiteY1" fmla="*/ 348878 h 395395"/>
              <a:gd name="connsiteX2" fmla="*/ 8237419 w 8237418"/>
              <a:gd name="connsiteY2" fmla="*/ 0 h 395395"/>
              <a:gd name="connsiteX0" fmla="*/ 0 w 8220988"/>
              <a:gd name="connsiteY0" fmla="*/ 288625 h 453530"/>
              <a:gd name="connsiteX1" fmla="*/ 5347350 w 8220988"/>
              <a:gd name="connsiteY1" fmla="*/ 348878 h 453530"/>
              <a:gd name="connsiteX2" fmla="*/ 8220989 w 8220988"/>
              <a:gd name="connsiteY2" fmla="*/ 0 h 453530"/>
              <a:gd name="connsiteX0" fmla="*/ 0 w 8220988"/>
              <a:gd name="connsiteY0" fmla="*/ 288625 h 497110"/>
              <a:gd name="connsiteX1" fmla="*/ 2216125 w 8220988"/>
              <a:gd name="connsiteY1" fmla="*/ 496201 h 497110"/>
              <a:gd name="connsiteX2" fmla="*/ 5347350 w 8220988"/>
              <a:gd name="connsiteY2" fmla="*/ 348878 h 497110"/>
              <a:gd name="connsiteX3" fmla="*/ 8220989 w 8220988"/>
              <a:gd name="connsiteY3" fmla="*/ 0 h 497110"/>
              <a:gd name="connsiteX0" fmla="*/ 0 w 8220988"/>
              <a:gd name="connsiteY0" fmla="*/ 288625 h 369194"/>
              <a:gd name="connsiteX1" fmla="*/ 2831714 w 8220988"/>
              <a:gd name="connsiteY1" fmla="*/ 323448 h 369194"/>
              <a:gd name="connsiteX2" fmla="*/ 5347350 w 8220988"/>
              <a:gd name="connsiteY2" fmla="*/ 348878 h 369194"/>
              <a:gd name="connsiteX3" fmla="*/ 8220989 w 8220988"/>
              <a:gd name="connsiteY3" fmla="*/ 0 h 369194"/>
              <a:gd name="connsiteX0" fmla="*/ 0 w 8220988"/>
              <a:gd name="connsiteY0" fmla="*/ 288625 h 324364"/>
              <a:gd name="connsiteX1" fmla="*/ 2831714 w 8220988"/>
              <a:gd name="connsiteY1" fmla="*/ 323448 h 324364"/>
              <a:gd name="connsiteX2" fmla="*/ 6351731 w 8220988"/>
              <a:gd name="connsiteY2" fmla="*/ 204917 h 324364"/>
              <a:gd name="connsiteX3" fmla="*/ 8220989 w 8220988"/>
              <a:gd name="connsiteY3" fmla="*/ 0 h 324364"/>
              <a:gd name="connsiteX0" fmla="*/ 0 w 8220988"/>
              <a:gd name="connsiteY0" fmla="*/ 288625 h 324364"/>
              <a:gd name="connsiteX1" fmla="*/ 4192490 w 8220988"/>
              <a:gd name="connsiteY1" fmla="*/ 323448 h 324364"/>
              <a:gd name="connsiteX2" fmla="*/ 6351731 w 8220988"/>
              <a:gd name="connsiteY2" fmla="*/ 204917 h 324364"/>
              <a:gd name="connsiteX3" fmla="*/ 8220989 w 8220988"/>
              <a:gd name="connsiteY3" fmla="*/ 0 h 324364"/>
              <a:gd name="connsiteX0" fmla="*/ 0 w 7346204"/>
              <a:gd name="connsiteY0" fmla="*/ 468576 h 469707"/>
              <a:gd name="connsiteX1" fmla="*/ 3317706 w 7346204"/>
              <a:gd name="connsiteY1" fmla="*/ 323448 h 469707"/>
              <a:gd name="connsiteX2" fmla="*/ 5476947 w 7346204"/>
              <a:gd name="connsiteY2" fmla="*/ 204917 h 469707"/>
              <a:gd name="connsiteX3" fmla="*/ 7346205 w 7346204"/>
              <a:gd name="connsiteY3" fmla="*/ 0 h 469707"/>
              <a:gd name="connsiteX0" fmla="*/ 0 w 7346204"/>
              <a:gd name="connsiteY0" fmla="*/ 468576 h 469707"/>
              <a:gd name="connsiteX1" fmla="*/ 3317706 w 7346204"/>
              <a:gd name="connsiteY1" fmla="*/ 323448 h 469707"/>
              <a:gd name="connsiteX2" fmla="*/ 5476947 w 7346204"/>
              <a:gd name="connsiteY2" fmla="*/ 204917 h 469707"/>
              <a:gd name="connsiteX3" fmla="*/ 7346205 w 7346204"/>
              <a:gd name="connsiteY3" fmla="*/ 0 h 469707"/>
              <a:gd name="connsiteX0" fmla="*/ 0 w 7346204"/>
              <a:gd name="connsiteY0" fmla="*/ 468576 h 469707"/>
              <a:gd name="connsiteX1" fmla="*/ 3317706 w 7346204"/>
              <a:gd name="connsiteY1" fmla="*/ 323448 h 469707"/>
              <a:gd name="connsiteX2" fmla="*/ 5476947 w 7346204"/>
              <a:gd name="connsiteY2" fmla="*/ 204917 h 469707"/>
              <a:gd name="connsiteX3" fmla="*/ 7346205 w 7346204"/>
              <a:gd name="connsiteY3" fmla="*/ 0 h 469707"/>
              <a:gd name="connsiteX0" fmla="*/ 0 w 7346204"/>
              <a:gd name="connsiteY0" fmla="*/ 468576 h 468576"/>
              <a:gd name="connsiteX1" fmla="*/ 5476947 w 7346204"/>
              <a:gd name="connsiteY1" fmla="*/ 204917 h 468576"/>
              <a:gd name="connsiteX2" fmla="*/ 7346205 w 7346204"/>
              <a:gd name="connsiteY2" fmla="*/ 0 h 468576"/>
              <a:gd name="connsiteX0" fmla="*/ 0 w 7346204"/>
              <a:gd name="connsiteY0" fmla="*/ 468576 h 468576"/>
              <a:gd name="connsiteX1" fmla="*/ 2820196 w 7346204"/>
              <a:gd name="connsiteY1" fmla="*/ 399264 h 468576"/>
              <a:gd name="connsiteX2" fmla="*/ 7346205 w 7346204"/>
              <a:gd name="connsiteY2" fmla="*/ 0 h 46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6204" h="468576">
                <a:moveTo>
                  <a:pt x="0" y="468576"/>
                </a:moveTo>
                <a:lnTo>
                  <a:pt x="2820196" y="399264"/>
                </a:lnTo>
                <a:lnTo>
                  <a:pt x="7346205" y="0"/>
                </a:lnTo>
              </a:path>
            </a:pathLst>
          </a:custGeom>
          <a:noFill/>
          <a:ln>
            <a:headEnd type="stealth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2724" y="5516756"/>
            <a:ext cx="4057650" cy="809625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410199" y="5446417"/>
            <a:ext cx="225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integrating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RZ3</a:t>
            </a:r>
            <a:endParaRPr lang="en-US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25" y="912249"/>
            <a:ext cx="493395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46</Words>
  <Application>Microsoft Office PowerPoint</Application>
  <PresentationFormat>Širokoúhlá obrazovka</PresentationFormat>
  <Paragraphs>19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MathPackOne</vt:lpstr>
      <vt:lpstr>Motiv Office</vt:lpstr>
      <vt:lpstr>HP 2015  RZ3</vt:lpstr>
      <vt:lpstr>HP 2015  RZ3</vt:lpstr>
      <vt:lpstr>HP 2015  RZ3</vt:lpstr>
      <vt:lpstr>HP 2015  RZ3</vt:lpstr>
      <vt:lpstr>HP 2015  RZ3</vt:lpstr>
      <vt:lpstr>HP 2015  RZ3</vt:lpstr>
      <vt:lpstr>HP 2015  RZ3</vt:lpstr>
      <vt:lpstr>HP 2015  RZ3</vt:lpstr>
      <vt:lpstr>HP 2015  RZ3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 2015  RZ1</dc:title>
  <dc:creator>Rudolf Žitný</dc:creator>
  <cp:lastModifiedBy>Rudolf Žitný</cp:lastModifiedBy>
  <cp:revision>56</cp:revision>
  <dcterms:created xsi:type="dcterms:W3CDTF">2015-02-20T12:40:24Z</dcterms:created>
  <dcterms:modified xsi:type="dcterms:W3CDTF">2015-03-10T15:08:04Z</dcterms:modified>
</cp:coreProperties>
</file>